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8388" cy="30279975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5800" kern="12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5800" kern="12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5800" kern="12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5800" kern="12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5800" kern="12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5800" kern="12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5800" kern="12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5800" kern="12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5800" kern="12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4EF8"/>
    <a:srgbClr val="160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3" autoAdjust="0"/>
    <p:restoredTop sz="94626"/>
  </p:normalViewPr>
  <p:slideViewPr>
    <p:cSldViewPr>
      <p:cViewPr>
        <p:scale>
          <a:sx n="70" d="100"/>
          <a:sy n="70" d="100"/>
        </p:scale>
        <p:origin x="1144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o-RO" altLang="ro-RO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17738" y="695325"/>
            <a:ext cx="2422525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o-RO" altLang="ro-RO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3350" y="4956175"/>
            <a:ext cx="16041688" cy="10541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3350" y="15903575"/>
            <a:ext cx="16041688" cy="73104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1C39E3-87AF-4707-91FF-B0FA97557680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2760B7-C1A0-4530-879F-02D392A363CB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113" y="1212850"/>
            <a:ext cx="4810125" cy="2583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975" y="1212850"/>
            <a:ext cx="14282738" cy="258349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CD5EC-A965-447B-883B-87D457A01478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A4B15-F379-40A3-8CB3-9768B11D6613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13" y="7548563"/>
            <a:ext cx="18448337" cy="125968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13" y="20264438"/>
            <a:ext cx="18448337" cy="66230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A1A26A-920D-41E8-9F24-D81A211C6BBE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975" y="7065963"/>
            <a:ext cx="9545638" cy="199818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68013" y="7065963"/>
            <a:ext cx="9547225" cy="199818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89AF38-0840-41B2-AB4A-F4FA5B8742B2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00" y="1612900"/>
            <a:ext cx="18446750" cy="58515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200" y="7423150"/>
            <a:ext cx="9048750" cy="3636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200" y="11060113"/>
            <a:ext cx="9048750" cy="16268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8338" y="7423150"/>
            <a:ext cx="9091612" cy="3636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8338" y="11060113"/>
            <a:ext cx="9091612" cy="16268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F1DD3-CCCA-4410-828B-E0F7CB4BA968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6D27F4-4045-48F6-9DFB-4E79FF986B41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0B8390-2193-4C88-9262-E28DDF9AEDD7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00" y="2019300"/>
            <a:ext cx="6897688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3200" y="4359275"/>
            <a:ext cx="10826750" cy="21518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200" y="9083675"/>
            <a:ext cx="6897688" cy="1682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04481B-1244-40F8-9AE7-60217B21FDD7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00" y="2019300"/>
            <a:ext cx="6897688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93200" y="4359275"/>
            <a:ext cx="10826750" cy="21518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200" y="9083675"/>
            <a:ext cx="6897688" cy="1682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DDB16A-AD80-4663-BD94-725847825E30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69975" y="1212850"/>
            <a:ext cx="19245263" cy="5045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295200" tIns="147600" rIns="295200" bIns="1476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o-RO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975" y="7065963"/>
            <a:ext cx="19245263" cy="19981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295200" tIns="147600" rIns="295200" bIns="1476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o-RO"/>
              <a:t>Click to edit the outline text format</a:t>
            </a:r>
          </a:p>
          <a:p>
            <a:pPr lvl="1"/>
            <a:r>
              <a:rPr lang="en-GB" altLang="ro-RO"/>
              <a:t>Second Outline Level</a:t>
            </a:r>
          </a:p>
          <a:p>
            <a:pPr lvl="2"/>
            <a:r>
              <a:rPr lang="en-GB" altLang="ro-RO"/>
              <a:t>Third Outline Level</a:t>
            </a:r>
          </a:p>
          <a:p>
            <a:pPr lvl="3"/>
            <a:r>
              <a:rPr lang="en-GB" altLang="ro-RO"/>
              <a:t>Fourth Outline Level</a:t>
            </a:r>
          </a:p>
          <a:p>
            <a:pPr lvl="4"/>
            <a:r>
              <a:rPr lang="en-GB" altLang="ro-RO"/>
              <a:t>Fifth Outline Level</a:t>
            </a:r>
          </a:p>
          <a:p>
            <a:pPr lvl="4"/>
            <a:r>
              <a:rPr lang="en-GB" altLang="ro-RO"/>
              <a:t>Sixth Outline Level</a:t>
            </a:r>
          </a:p>
          <a:p>
            <a:pPr lvl="4"/>
            <a:r>
              <a:rPr lang="en-GB" altLang="ro-RO"/>
              <a:t>Seventh Outline Level</a:t>
            </a:r>
          </a:p>
          <a:p>
            <a:pPr lvl="4"/>
            <a:r>
              <a:rPr lang="en-GB" altLang="ro-RO"/>
              <a:t>Eighth Outline Level</a:t>
            </a:r>
          </a:p>
          <a:p>
            <a:pPr lvl="4"/>
            <a:r>
              <a:rPr lang="en-GB" altLang="ro-RO"/>
              <a:t>Ninth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1069975" y="27574875"/>
            <a:ext cx="4989513" cy="210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o-RO" altLang="ro-RO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7307263" y="27574875"/>
            <a:ext cx="6772275" cy="210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o-RO" altLang="ro-RO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15327313" y="27574875"/>
            <a:ext cx="4987925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200" tIns="147600" rIns="295200" bIns="1476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500">
                <a:solidFill>
                  <a:srgbClr val="000000"/>
                </a:solidFill>
              </a:defRPr>
            </a:lvl1pPr>
          </a:lstStyle>
          <a:p>
            <a:fld id="{142C9B6E-F7F4-4177-BDF0-73D3991CF582}" type="slidenum">
              <a:rPr lang="ro-RO" altLang="ro-RO"/>
              <a:pPr/>
              <a:t>‹#›</a:t>
            </a:fld>
            <a:endParaRPr lang="ro-RO" alt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2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2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2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2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2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2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2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2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2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ts val="2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3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2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9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1157288" y="376237"/>
            <a:ext cx="19234150" cy="4190926"/>
          </a:xfrm>
          <a:prstGeom prst="rect">
            <a:avLst/>
          </a:prstGeom>
          <a:solidFill>
            <a:srgbClr val="5A4EF8"/>
          </a:solidFill>
          <a:ln w="9525">
            <a:noFill/>
            <a:round/>
            <a:headEnd/>
            <a:tailEnd/>
          </a:ln>
          <a:effectLst/>
        </p:spPr>
        <p:txBody>
          <a:bodyPr wrap="none" lIns="66960" tIns="33480" rIns="66960" bIns="33480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</a:tabLst>
            </a:pPr>
            <a:r>
              <a:rPr lang="en-US" altLang="ro-RO" sz="2900" b="1">
                <a:solidFill>
                  <a:srgbClr val="000000"/>
                </a:solidFill>
              </a:rPr>
              <a:t>	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</a:tabLst>
            </a:pPr>
            <a:endParaRPr lang="en-US" altLang="ro-RO" sz="2900" b="1">
              <a:solidFill>
                <a:srgbClr val="000000"/>
              </a:solidFill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</a:tabLst>
            </a:pPr>
            <a:endParaRPr lang="en-US" altLang="ro-RO" sz="2900" b="1">
              <a:solidFill>
                <a:srgbClr val="000000"/>
              </a:solidFill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</a:tabLst>
            </a:pPr>
            <a:endParaRPr lang="en-US" altLang="ro-RO" sz="3500" b="1">
              <a:solidFill>
                <a:srgbClr val="000000"/>
              </a:solidFill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</a:tabLst>
            </a:pPr>
            <a:endParaRPr lang="en-US" altLang="ro-RO" sz="3500" b="1">
              <a:solidFill>
                <a:srgbClr val="000000"/>
              </a:solidFill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</a:tabLst>
            </a:pPr>
            <a:endParaRPr lang="en-US" altLang="ro-RO" sz="2900">
              <a:solidFill>
                <a:srgbClr val="9900CC"/>
              </a:solidFill>
              <a:latin typeface="Arial Black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</a:tabLst>
            </a:pPr>
            <a:endParaRPr lang="ro-RO" altLang="ro-RO" sz="2900" dirty="0">
              <a:solidFill>
                <a:srgbClr val="9900CC"/>
              </a:solidFill>
              <a:latin typeface="Arial Black" charset="0"/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 rot="16200000">
            <a:off x="-8393112" y="8387434"/>
            <a:ext cx="17919700" cy="1144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6960" tIns="33480" rIns="66960" bIns="33480">
            <a:spAutoFit/>
          </a:bodyPr>
          <a:lstStyle/>
          <a:p>
            <a:pPr eaLnBrk="1" hangingPunct="1">
              <a:spcBef>
                <a:spcPts val="4375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</a:pPr>
            <a:r>
              <a:rPr lang="ro-RO" altLang="ro-RO" sz="7000" dirty="0">
                <a:solidFill>
                  <a:srgbClr val="C00000"/>
                </a:solidFill>
                <a:latin typeface="Times New Roman" pitchFamily="16" charset="0"/>
              </a:rPr>
              <a:t>www.</a:t>
            </a:r>
            <a:r>
              <a:rPr lang="en-US" altLang="ro-RO" sz="7000" dirty="0" err="1">
                <a:solidFill>
                  <a:srgbClr val="C00000"/>
                </a:solidFill>
                <a:latin typeface="Times New Roman" pitchFamily="16" charset="0"/>
              </a:rPr>
              <a:t>cssd-udjg</a:t>
            </a:r>
            <a:r>
              <a:rPr lang="ro-RO" altLang="ro-RO" sz="7000" dirty="0">
                <a:solidFill>
                  <a:srgbClr val="C00000"/>
                </a:solidFill>
                <a:latin typeface="Times New Roman" pitchFamily="16" charset="0"/>
              </a:rPr>
              <a:t>.ugal.ro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127250" y="22350413"/>
            <a:ext cx="700088" cy="344487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o-RO" altLang="ro-RO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6005513" y="17314863"/>
            <a:ext cx="377825" cy="40005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o-RO" altLang="ro-RO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365500" y="21205825"/>
            <a:ext cx="5873750" cy="515938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o-RO" altLang="ro-RO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764444" y="495197"/>
            <a:ext cx="17716624" cy="40340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/>
            <a:endParaRPr lang="ro-RO" sz="3600" b="1" dirty="0"/>
          </a:p>
          <a:p>
            <a:pPr algn="ctr"/>
            <a:endParaRPr lang="ro-RO" sz="3600" b="1" dirty="0"/>
          </a:p>
          <a:p>
            <a:pPr algn="ctr"/>
            <a:endParaRPr lang="ro-RO" sz="3600" b="1" dirty="0"/>
          </a:p>
          <a:p>
            <a:pPr algn="ctr"/>
            <a:endParaRPr lang="ro-RO" sz="3600" b="1" dirty="0"/>
          </a:p>
          <a:p>
            <a:pPr algn="ctr"/>
            <a:r>
              <a:rPr lang="en-US" sz="3600" b="1" dirty="0"/>
              <a:t>Scientific Conference of Doctoral Schools SCDS-UDJG</a:t>
            </a:r>
            <a:endParaRPr lang="ro-RO" sz="3600" dirty="0"/>
          </a:p>
          <a:p>
            <a:pPr algn="ctr"/>
            <a:r>
              <a:rPr lang="en-US" sz="3600" b="1" dirty="0"/>
              <a:t> </a:t>
            </a:r>
            <a:r>
              <a:rPr lang="en-US" sz="3600" b="1" dirty="0">
                <a:solidFill>
                  <a:srgbClr val="C00000"/>
                </a:solidFill>
                <a:latin typeface="Lucida Handwriting" pitchFamily="66" charset="0"/>
              </a:rPr>
              <a:t>Perspectives and challenges in doctoral research</a:t>
            </a:r>
            <a:r>
              <a:rPr lang="en-US" sz="3600" b="1" dirty="0"/>
              <a:t> </a:t>
            </a:r>
            <a:endParaRPr lang="ro-RO" sz="3600" b="1" dirty="0"/>
          </a:p>
          <a:p>
            <a:pPr algn="ctr"/>
            <a:endParaRPr lang="ro-RO" sz="800" dirty="0"/>
          </a:p>
          <a:p>
            <a:pPr algn="ctr"/>
            <a:r>
              <a:rPr lang="ro-RO" sz="3200" dirty="0"/>
              <a:t>13th </a:t>
            </a:r>
            <a:r>
              <a:rPr lang="ro-RO" sz="3200" dirty="0" err="1"/>
              <a:t>Edition</a:t>
            </a:r>
            <a:r>
              <a:rPr lang="ro-RO" sz="3200" dirty="0"/>
              <a:t> of CSSD-UDJG, 12th </a:t>
            </a:r>
            <a:r>
              <a:rPr lang="ro-RO" sz="3200" dirty="0" err="1"/>
              <a:t>and</a:t>
            </a:r>
            <a:r>
              <a:rPr lang="ro-RO" sz="3200" dirty="0"/>
              <a:t> 13th of June 2025</a:t>
            </a:r>
          </a:p>
        </p:txBody>
      </p:sp>
      <p:pic>
        <p:nvPicPr>
          <p:cNvPr id="9" name="Picture 8" descr="ante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5948" y="423759"/>
            <a:ext cx="16388815" cy="219101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o-RO" sz="5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o-RO" sz="5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32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Lucida Handwriting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Luminița Moraru</cp:lastModifiedBy>
  <cp:revision>119</cp:revision>
  <cp:lastPrinted>1601-01-01T00:00:00Z</cp:lastPrinted>
  <dcterms:created xsi:type="dcterms:W3CDTF">2011-05-04T18:36:26Z</dcterms:created>
  <dcterms:modified xsi:type="dcterms:W3CDTF">2025-02-10T06:52:33Z</dcterms:modified>
</cp:coreProperties>
</file>